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Arimo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utfit Extra Bold" panose="020B0604020202020204" charset="0"/>
      <p:regular r:id="rId19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8690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37" y="440293"/>
            <a:ext cx="13434555" cy="612076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69086" y="6800731"/>
            <a:ext cx="4492228" cy="4992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MVP Chatbot Intelligent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4141589" y="7539633"/>
            <a:ext cx="6347103" cy="2496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Jean Pierre RUGINA - 5 Septembre 2025      Bootcamp GenAI - PST&amp;B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Risques &amp; Plan B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GSheets HS → CSV fallback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WhatsApp HS → widget local + relay /docs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Internet KO → tout local + captures Calendar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Ports occupés → 8084/8085/8505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13098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Merci 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Questions ?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Sources &amp; README disponibles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676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Objectifs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00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Répondre aux questions clients : menu, promos, horaires (+ exceptions)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Prendre une réservation simple (Google Sheets + ICS + Calendar)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Multicanal : Widget Web + WhatsApp (Cloud API)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Interface bilingue FR/EN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398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Dashboard minimal : nb conversations, taux de fallback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5910" y="484823"/>
            <a:ext cx="4399359" cy="549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Résumé du projet</a:t>
            </a:r>
            <a:endParaRPr lang="en-US" sz="3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10" y="1386602"/>
            <a:ext cx="439936" cy="43993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15910" y="2046446"/>
            <a:ext cx="3350181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Contexte: Demandes Répétitives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15910" y="2426970"/>
            <a:ext cx="4319588" cy="844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Les requêtes fréquentes et récurrentes concernant le menu, les horaires d'ouverture et les promotions nécessitent une solution automatisée.</a:t>
            </a:r>
            <a:endParaRPr lang="en-US" sz="13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5406" y="1386602"/>
            <a:ext cx="439936" cy="43993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155406" y="2046446"/>
            <a:ext cx="3554492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Contexte: Besoin d'Automatisation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5155406" y="2426970"/>
            <a:ext cx="4319588" cy="844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Il est crucial d'automatiser ces interactions pour assurer la cohérence des réponses et optimiser l'efficacité opérationnelle.</a:t>
            </a:r>
            <a:endParaRPr lang="en-US" sz="13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902" y="1386602"/>
            <a:ext cx="439936" cy="43993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94902" y="2046446"/>
            <a:ext cx="2199680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MVP: API FastAPI</a:t>
            </a:r>
            <a:endParaRPr lang="en-US" sz="1700" dirty="0"/>
          </a:p>
        </p:txBody>
      </p:sp>
      <p:sp>
        <p:nvSpPr>
          <p:cNvPr id="11" name="Text 6"/>
          <p:cNvSpPr/>
          <p:nvPr/>
        </p:nvSpPr>
        <p:spPr>
          <a:xfrm>
            <a:off x="9694902" y="2426970"/>
            <a:ext cx="4319588" cy="844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 cœur du système est une API FastAPI robuste, gérant les requêtes pour le menu, les promotions, les horaires, les réservations et le chat.</a:t>
            </a:r>
            <a:endParaRPr lang="en-US" sz="13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910" y="3623310"/>
            <a:ext cx="439936" cy="43993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15910" y="4283154"/>
            <a:ext cx="2199680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MVP: NLP Minimal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615910" y="4663678"/>
            <a:ext cx="4319588" cy="844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 traitement du langage naturel est implémenté avec des règles simples pour une compréhension bilingue (français/anglais).</a:t>
            </a:r>
            <a:endParaRPr lang="en-US" sz="13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55406" y="3623310"/>
            <a:ext cx="439936" cy="439936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5155406" y="4283154"/>
            <a:ext cx="2741176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MVP: Gestion des Données</a:t>
            </a:r>
            <a:endParaRPr lang="en-US" sz="1700" dirty="0"/>
          </a:p>
        </p:txBody>
      </p:sp>
      <p:sp>
        <p:nvSpPr>
          <p:cNvPr id="17" name="Text 10"/>
          <p:cNvSpPr/>
          <p:nvPr/>
        </p:nvSpPr>
        <p:spPr>
          <a:xfrm>
            <a:off x="5155406" y="4663678"/>
            <a:ext cx="4319588" cy="844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Les données sont gérées via des fichiers CSV, avec une option d'intégration pour Google Sheets et Google Calendar pour les réservations.</a:t>
            </a:r>
            <a:endParaRPr lang="en-US" sz="1350" dirty="0"/>
          </a:p>
        </p:txBody>
      </p:sp>
      <p:pic>
        <p:nvPicPr>
          <p:cNvPr id="18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94902" y="3623310"/>
            <a:ext cx="439936" cy="439936"/>
          </a:xfrm>
          <a:prstGeom prst="rect">
            <a:avLst/>
          </a:prstGeom>
        </p:spPr>
      </p:pic>
      <p:sp>
        <p:nvSpPr>
          <p:cNvPr id="19" name="Text 11"/>
          <p:cNvSpPr/>
          <p:nvPr/>
        </p:nvSpPr>
        <p:spPr>
          <a:xfrm>
            <a:off x="9694902" y="4283154"/>
            <a:ext cx="2680097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MVP: Interface Multicanal</a:t>
            </a:r>
            <a:endParaRPr lang="en-US" sz="1700" dirty="0"/>
          </a:p>
        </p:txBody>
      </p:sp>
      <p:sp>
        <p:nvSpPr>
          <p:cNvPr id="20" name="Text 12"/>
          <p:cNvSpPr/>
          <p:nvPr/>
        </p:nvSpPr>
        <p:spPr>
          <a:xfrm>
            <a:off x="9694902" y="4663678"/>
            <a:ext cx="4319588" cy="844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 chatbot est accessible via un widget web intégré et une interface relais pour WhatsApp, assurant une portée multicanal.</a:t>
            </a:r>
            <a:endParaRPr lang="en-US" sz="1350" dirty="0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5910" y="5860018"/>
            <a:ext cx="439936" cy="439936"/>
          </a:xfrm>
          <a:prstGeom prst="rect">
            <a:avLst/>
          </a:prstGeom>
        </p:spPr>
      </p:pic>
      <p:sp>
        <p:nvSpPr>
          <p:cNvPr id="22" name="Text 13"/>
          <p:cNvSpPr/>
          <p:nvPr/>
        </p:nvSpPr>
        <p:spPr>
          <a:xfrm>
            <a:off x="615910" y="6519863"/>
            <a:ext cx="2244923" cy="275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MVP: Tableau de Bord</a:t>
            </a:r>
            <a:endParaRPr lang="en-US" sz="1700" dirty="0"/>
          </a:p>
        </p:txBody>
      </p:sp>
      <p:sp>
        <p:nvSpPr>
          <p:cNvPr id="23" name="Text 14"/>
          <p:cNvSpPr/>
          <p:nvPr/>
        </p:nvSpPr>
        <p:spPr>
          <a:xfrm>
            <a:off x="615910" y="6900386"/>
            <a:ext cx="4319588" cy="844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Un tableau de bord minimal basé sur Streamlit permet de suivre les conversations et le taux de fallback pour optimiser les performances.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65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Architecture (MVP)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0899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Canaux : Web Widget, WhatsApp Cloud API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Relay webhook : reçoit Meta → route vers API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API FastAPI : /menu, /promos, /horaires(/today), /booking, /chat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NLP minimal (règles) : menu/promos/horaires/booking/fallback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Données : CSV (menu/promos/horaires), GSheets (réservations), ICS + Calendar (option)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61998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Dashboard : KPIs depuis conversations.jsonl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Données &amp; NLP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CSV : menu.csv, promos.csv, hours.csv, hours_exceptions.csv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bookings.csv en fallback si GSheets indisponible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NLP : regex + détection FR/EN (stopwords + accents)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Extensible (scikit-learn/transformers)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9888"/>
            <a:ext cx="58189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Réservation (Booking)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POST /booking → booking_id + ICS (90 min)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Stockage Google Sheets (si auth) sinon CSV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(Option) Push Google Calendar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98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WhatsApp Cloud API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Webhook (GET verify + POST messages)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Tunnel public (ngrok) vers le relay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Test Graph API sortant pour sanity check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988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KPIs &amp;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Nb conversations, fallback rate, messages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Moins d'appels, réponses uniformes, 24/7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Scalabilité : intents avancés + LLM plus tard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9888"/>
            <a:ext cx="6193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Déploiement &amp; Sécurité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72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Local Python (uvicorn + streamlit)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Railway / Fly.io (services séparés ou monorepo)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566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• Secrets protégés (tokens Meta, GCP)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560</Words>
  <Application>Microsoft Office PowerPoint</Application>
  <PresentationFormat>Personnalisé</PresentationFormat>
  <Paragraphs>70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Arimo</vt:lpstr>
      <vt:lpstr>Arial</vt:lpstr>
      <vt:lpstr>Outfit Extra Bold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/>
  <cp:lastModifiedBy>Pierrot Pie</cp:lastModifiedBy>
  <cp:revision>2</cp:revision>
  <dcterms:created xsi:type="dcterms:W3CDTF">2025-09-05T03:00:49Z</dcterms:created>
  <dcterms:modified xsi:type="dcterms:W3CDTF">2025-09-05T03:02:29Z</dcterms:modified>
</cp:coreProperties>
</file>